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88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04060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Rise of Cloud-Based e-Learning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253746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rapid growth of cloud computing has revolutionized the way we approach education. Cloud-based e-learning platforms offer unparalleled accessibility, scalability, and flexibility, empowering learners and educators alike to unlock new frontiers of knowledge and collaboration.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85335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5860971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836682"/>
            <a:ext cx="211455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Charan Kumar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192211364</a:t>
            </a:r>
            <a:endParaRPr lang="en-US" sz="2187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11022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Conclusion: The Future of Education is in the Cloud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718923"/>
            <a:ext cx="7477601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technology continues to reshape the educational landscape, cloud-based e-learning platforms are poised to become the cornerstone of the future of education. These flexible, scalable, and data-driven solutions offer unparalleled opportunities for personalized learning, seamless collaboration, and real-time insights that will redefine the student experience.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2338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Benefits of Cloud-Based e-Learning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573072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e-learning offers numerous advantages, from enhanced accessibility to scalability and cost-savings. By leveraging the power of the cloud, educational institutions can deliver more dynamic and personalized learning experiences for their students.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2430"/>
            </a:avLst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162437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Cost-Effectiveness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651998"/>
            <a:ext cx="3370064" cy="3953232"/>
          </a:xfrm>
          <a:prstGeom prst="roundRect">
            <a:avLst>
              <a:gd name="adj" fmla="val 29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267783" y="2881789"/>
            <a:ext cx="291048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Upfront Costs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7783" y="3709392"/>
            <a:ext cx="2910483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e-learning platforms eliminate the need for expensive on-premise infrastructure, software licenses, and IT maintenance, making them more cost-effective for organizations of all sizes.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2651998"/>
            <a:ext cx="3370064" cy="3953232"/>
          </a:xfrm>
          <a:prstGeom prst="roundRect">
            <a:avLst>
              <a:gd name="adj" fmla="val 29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860018" y="28817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Pricing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60018" y="3362206"/>
            <a:ext cx="2910483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solutions offer flexible, pay-as-you-go pricing models, allowing you to scale your e-learning programs up or down as needed without major capital investments.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2651998"/>
            <a:ext cx="3370064" cy="3953232"/>
          </a:xfrm>
          <a:prstGeom prst="roundRect">
            <a:avLst>
              <a:gd name="adj" fmla="val 29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452253" y="288178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IT Overhead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52253" y="3362206"/>
            <a:ext cx="2910483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the cloud provider handling server maintenance, software updates, and data storage, organizations can significantly reduce their IT support costs and focus on core business objectives.</a:t>
            </a:r>
            <a:endParaRPr lang="en-US" sz="1750" dirty="0"/>
          </a:p>
        </p:txBody>
      </p:sp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26488"/>
            <a:ext cx="76069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 and Customization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7040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06554" y="2787372"/>
            <a:ext cx="1531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7040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Scaling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184446"/>
            <a:ext cx="38200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e-learning platforms allow organizations to easily scale up or down their user capacity based on evolving needs, ensuring a seamless learning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27040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747385" y="2787372"/>
            <a:ext cx="2000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2704028"/>
            <a:ext cx="28488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Learning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184446"/>
            <a:ext cx="38200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platforms offer customizable learning paths, content, and assessments, enabling learners to focus on areas most relevant to their goals and learning style.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32280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78218" y="5406152"/>
            <a:ext cx="2097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32280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 Technology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5803225"/>
            <a:ext cx="858428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analytics and artificial intelligence power cloud-based e-learning, providing real-time insights to optimize the learning experience for each individual user.</a:t>
            </a:r>
            <a:endParaRPr lang="en-US" sz="175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44278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 of Cloud-Based e-Learning Platforms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5052179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e-learning platforms offer a robust suite of features that enable engaging and effective online learning experiences. These include powerful learning management systems, adaptive content delivery, and advanced analytics to maximize student outcomes.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431965"/>
            <a:ext cx="981348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Management Systems (LMS)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681764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Content Delivery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598307"/>
            <a:ext cx="2232065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LMS platforms offer a centralized hub for delivering educational content, including interactive lessons, videos, and assessments.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819650" y="2681764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Learning Paths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4819650" y="3598307"/>
            <a:ext cx="2232065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systems can create personalized learning journeys based on student progress and preferences, ensuring each learner receives the right content at the right time.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1307" y="2681764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Collaborative Tools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01307" y="3598307"/>
            <a:ext cx="2232065" cy="26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discussion forums, chat functions, and file-sharing capabilities foster collaboration and communication between students and instructors.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82964" y="2681764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Reporting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382964" y="3598307"/>
            <a:ext cx="2232065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data analytics and reporting features provide valuable insights into student performance, engagement, and course effectiveness.</a:t>
            </a:r>
            <a:endParaRPr lang="en-US" sz="1750" dirty="0"/>
          </a:p>
        </p:txBody>
      </p:sp>
      <p:pic>
        <p:nvPicPr>
          <p:cNvPr id="1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177534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 Cloud-Based e-Learning Platforms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5385435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Leading cloud-based platforms that are transforming online education and training.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10966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Cloud-Based e-Learning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5218867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Transitioning to a cloud-based e-learning platform requires careful planning and execution. Key steps include identifying the right platform, integrating with existing systems, and training instructors and learners.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63424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Intelligence (AI) and Machine Learning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467332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781907"/>
            <a:ext cx="285047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Automation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62324"/>
            <a:ext cx="3295888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and machine learning algorithms can automate repetitive tasks, personalize learning content, and provide intelligent tutoring to enhance the e-learning experience.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467332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7820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 Learning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62443"/>
            <a:ext cx="329600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e-learning platforms leverage machine learning to continuously analyze learner data and adjust the curriculum, pacing, and delivery to meet individual needs.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467332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782026"/>
            <a:ext cx="29526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Guidance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62443"/>
            <a:ext cx="329600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virtual assistants and chatbots can provide real-time feedback, answer questions, and offer personalized recommendations to support learners throughout their e-learning journey.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621</Words>
  <Application>Microsoft Office PowerPoint</Application>
  <PresentationFormat>Custom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Vinod koduru</cp:lastModifiedBy>
  <cp:revision>2</cp:revision>
  <dcterms:created xsi:type="dcterms:W3CDTF">2024-06-17T07:11:00Z</dcterms:created>
  <dcterms:modified xsi:type="dcterms:W3CDTF">2024-06-17T07:12:58Z</dcterms:modified>
</cp:coreProperties>
</file>